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510" r:id="rId2"/>
    <p:sldId id="511" r:id="rId3"/>
    <p:sldId id="512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5D84F0-F53E-4990-ACF4-E8097BD88CB2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A6F61B-971B-4AFC-B6EC-4A2EADDB1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194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77861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C0FC7-7390-45F6-902A-9146122956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8FD57D-8A52-44A5-B676-96C6A69302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0DB342-C85E-469E-A783-90F1BF8A9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B51E9-F34A-4F1D-B819-4EFA89FB8466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0DCB6C-5FF3-4BEF-9D8A-E7A1B241C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8329CB-7301-40F0-A261-5C1C735AF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9C14D-F334-4DB3-83B0-A35CAD9BD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705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293938-8316-4B89-8A10-228CDE35DF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07334D-4BD7-4718-9B5C-10C81ED76A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D86E37-4D87-46FC-8040-44CBB49C46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B51E9-F34A-4F1D-B819-4EFA89FB8466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D4B4AA-3EC3-48BD-B2E7-E6C1EECB0A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A982B1-2E4C-4DE0-A625-85BC7DC91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9C14D-F334-4DB3-83B0-A35CAD9BD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786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8AD15BB-3F26-46F5-A33A-13D64540684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C7B025-2BB5-4281-BCF9-2A18FA691B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9E79FE-6C5A-40D3-A762-B10BB3D987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B51E9-F34A-4F1D-B819-4EFA89FB8466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A45F4D-27DE-4ADD-9EF7-49C3C31CD6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C73C04-DD4C-41F6-9FD8-3A0EA691B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9C14D-F334-4DB3-83B0-A35CAD9BD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2437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6790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D6703F-557D-4A90-957D-D43BA08FA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A3BA9F-0ED9-4CC2-AB98-93F2679D09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B54741-BF71-4803-8E19-E7E7C17270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B51E9-F34A-4F1D-B819-4EFA89FB8466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05A2CB-7D7F-4E80-8F95-9F089F4BC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28FEAF-6613-43D4-8C87-ACEE83910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9C14D-F334-4DB3-83B0-A35CAD9BD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789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CF53C2-AC84-4AA7-8992-1CE0238EBD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B96154-1CB7-435A-8704-3E850327E6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596C2B-F5A1-4B12-ACF5-CDB73120E7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B51E9-F34A-4F1D-B819-4EFA89FB8466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5130EC-0D95-4AC0-9FF6-ADFAAAEE6F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EB9A31-881F-4370-97D1-7BB8E7140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9C14D-F334-4DB3-83B0-A35CAD9BD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639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F0259-4C1B-47E6-83E8-614AF5D7E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4D9963-AF4D-4314-B4F2-69836D50D6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CD5E94-F4CD-4687-BD9F-95426F304C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AD7912-0CB2-4B37-AA0E-BEB9B6EB22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B51E9-F34A-4F1D-B819-4EFA89FB8466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EF4408-29B0-4536-B8F9-E6CBA0E4E3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85ABAB-922C-4166-BA9E-861FEFFC3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9C14D-F334-4DB3-83B0-A35CAD9BD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218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96A102-D415-475A-95A1-1BA974A58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5DC52B-9123-414D-A973-9CD5F9F7B4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722F9D-6CBD-4D4F-BC7E-D6DACD5ADD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D446E9-E7D4-4DBE-BE32-122BFB15A6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23E79D-2340-44D3-85F1-F65132A49F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2BF9934-8AE9-44A0-8172-93992C6130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B51E9-F34A-4F1D-B819-4EFA89FB8466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BE450B5-1D5E-4C09-9565-A12498C5D0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4F643B2-8916-4B7C-8AB6-DB33646FE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9C14D-F334-4DB3-83B0-A35CAD9BD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92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3A8AF1-9FB7-41D0-B556-F968F695DB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28A7E03-BF2C-4EAB-B3E4-355A4C5BD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B51E9-F34A-4F1D-B819-4EFA89FB8466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4AA2D7-A4F7-47FB-8369-61DFF31D6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958E09-B8D5-41E8-891B-C65622004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9C14D-F334-4DB3-83B0-A35CAD9BD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914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BA55DF4-EBDF-4212-A1D8-C1DF478ED4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B51E9-F34A-4F1D-B819-4EFA89FB8466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65B698-F095-46C9-BF2B-39C9835B8E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2C6BC3-F18E-4347-93CE-25B6705B1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9C14D-F334-4DB3-83B0-A35CAD9BD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514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BDC38E-419B-4000-8F87-F58776261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620286-61F2-4134-B72D-E2A7C8BC92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F41E91-5B68-44EA-9E95-A8100872EC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0C32D6-EAC0-4570-BD11-860F69F58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B51E9-F34A-4F1D-B819-4EFA89FB8466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79318F-EFCA-4091-A79E-B711CBFCB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4F16FF-4B96-4597-A9C1-AA06E29E0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9C14D-F334-4DB3-83B0-A35CAD9BD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182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A816B4-7F31-4823-B1B7-C3892F4E24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EA9764F-AE54-45E1-AF1D-8F064B428D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840626-FD50-47EE-AD73-FFB92BF8F1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5B2DB5-E649-4D14-B215-BB90784285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B51E9-F34A-4F1D-B819-4EFA89FB8466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6BCA2D-036F-45EA-B996-5C62A89631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5877D3-5D1D-4328-8F8B-DD08EB78E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9C14D-F334-4DB3-83B0-A35CAD9BD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083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5CFDCD3-FED8-4C73-9626-4164D73FDF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9287BA-9BB9-4591-946E-308D2AA2BC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018BBF-172F-45CD-AAD3-D07534D960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2B51E9-F34A-4F1D-B819-4EFA89FB8466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2464AC-6AB8-42FB-B8D8-C9CF1A97C8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713136-29D8-45FC-A782-E4F5CFFA1F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49C14D-F334-4DB3-83B0-A35CAD9BD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30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"/>
          <p:cNvCxnSpPr/>
          <p:nvPr/>
        </p:nvCxnSpPr>
        <p:spPr>
          <a:xfrm>
            <a:off x="3717388" y="2328601"/>
            <a:ext cx="4357441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14"/>
          <p:cNvGrpSpPr/>
          <p:nvPr/>
        </p:nvGrpSpPr>
        <p:grpSpPr>
          <a:xfrm>
            <a:off x="2538443" y="1395938"/>
            <a:ext cx="5903808" cy="2016125"/>
            <a:chOff x="1629446" y="1312036"/>
            <a:chExt cx="1974059" cy="1512168"/>
          </a:xfrm>
        </p:grpSpPr>
        <p:sp>
          <p:nvSpPr>
            <p:cNvPr id="16" name="15"/>
            <p:cNvSpPr/>
            <p:nvPr/>
          </p:nvSpPr>
          <p:spPr>
            <a:xfrm>
              <a:off x="1629446" y="1312036"/>
              <a:ext cx="1974059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992B5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9" name="TextBox 67"/>
            <p:cNvSpPr txBox="1"/>
            <p:nvPr/>
          </p:nvSpPr>
          <p:spPr>
            <a:xfrm>
              <a:off x="1872032" y="1556684"/>
              <a:ext cx="1714631" cy="992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1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0" b="0" i="0" u="none" strike="noStrike" kern="1200" cap="none" spc="30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Rounded MT Bold" panose="020F0704030504030204" charset="0"/>
                  <a:ea typeface="Microsoft YaHei" panose="020B0503020204020204" charset="-122"/>
                  <a:cs typeface="Arial Rounded MT Bold" panose="020F0704030504030204" charset="0"/>
                </a:rPr>
                <a:t>Tiết</a:t>
              </a:r>
              <a:r>
                <a:rPr kumimoji="0" lang="en-US" altLang="zh-CN" sz="8000" b="0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Rounded MT Bold" panose="020F0704030504030204" charset="0"/>
                  <a:ea typeface="Microsoft YaHei" panose="020B0503020204020204" charset="-122"/>
                  <a:cs typeface="Arial Rounded MT Bold" panose="020F0704030504030204" charset="0"/>
                </a:rPr>
                <a:t> 7 + 8</a:t>
              </a:r>
              <a:endParaRPr kumimoji="0" lang="zh-CN" altLang="en-US" sz="8000" b="0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Rounded MT Bold" panose="020F0704030504030204" charset="0"/>
                <a:ea typeface="Microsoft YaHei" panose="020B0503020204020204" charset="-122"/>
                <a:cs typeface="Arial Rounded MT Bold" panose="020F0704030504030204" charset="0"/>
              </a:endParaRPr>
            </a:p>
          </p:txBody>
        </p:sp>
      </p:grpSp>
      <p:grpSp>
        <p:nvGrpSpPr>
          <p:cNvPr id="2" name="1"/>
          <p:cNvGrpSpPr/>
          <p:nvPr/>
        </p:nvGrpSpPr>
        <p:grpSpPr>
          <a:xfrm>
            <a:off x="-71057" y="2921013"/>
            <a:ext cx="12282473" cy="3934752"/>
            <a:chOff x="-53293" y="2190760"/>
            <a:chExt cx="9211855" cy="2951064"/>
          </a:xfrm>
        </p:grpSpPr>
        <p:pic>
          <p:nvPicPr>
            <p:cNvPr id="11" name="10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4" name="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7" name="16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78209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235587A-F2AD-4798-99B2-A771F8B0BC7D}"/>
              </a:ext>
            </a:extLst>
          </p:cNvPr>
          <p:cNvSpPr/>
          <p:nvPr/>
        </p:nvSpPr>
        <p:spPr>
          <a:xfrm>
            <a:off x="182880" y="148590"/>
            <a:ext cx="10847070" cy="72009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11.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Nhìn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Chọn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1F0339-8DE1-47E5-94F7-50DF6B6C3F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2090" y="977265"/>
            <a:ext cx="8839200" cy="319468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C7BF78A-3673-4F69-9925-1133C48EC7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5440" y="4171950"/>
            <a:ext cx="8572500" cy="2537460"/>
          </a:xfrm>
          <a:prstGeom prst="rect">
            <a:avLst/>
          </a:prstGeom>
        </p:spPr>
      </p:pic>
      <p:sp>
        <p:nvSpPr>
          <p:cNvPr id="7" name="Cloud 6">
            <a:extLst>
              <a:ext uri="{FF2B5EF4-FFF2-40B4-BE49-F238E27FC236}">
                <a16:creationId xmlns:a16="http://schemas.microsoft.com/office/drawing/2014/main" id="{8C26768C-AF93-43BB-933B-70E5F066AEA0}"/>
              </a:ext>
            </a:extLst>
          </p:cNvPr>
          <p:cNvSpPr/>
          <p:nvPr/>
        </p:nvSpPr>
        <p:spPr>
          <a:xfrm>
            <a:off x="182880" y="1725930"/>
            <a:ext cx="2057400" cy="110871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đỗ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</a:t>
            </a:r>
          </a:p>
        </p:txBody>
      </p:sp>
      <p:sp>
        <p:nvSpPr>
          <p:cNvPr id="8" name="Cloud 7">
            <a:extLst>
              <a:ext uri="{FF2B5EF4-FFF2-40B4-BE49-F238E27FC236}">
                <a16:creationId xmlns:a16="http://schemas.microsoft.com/office/drawing/2014/main" id="{6E0D61B5-BC2A-45DE-97DF-7CE3F4F34A72}"/>
              </a:ext>
            </a:extLst>
          </p:cNvPr>
          <p:cNvSpPr/>
          <p:nvPr/>
        </p:nvSpPr>
        <p:spPr>
          <a:xfrm>
            <a:off x="9704070" y="977265"/>
            <a:ext cx="2541270" cy="159734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ham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Cloud 8">
            <a:extLst>
              <a:ext uri="{FF2B5EF4-FFF2-40B4-BE49-F238E27FC236}">
                <a16:creationId xmlns:a16="http://schemas.microsoft.com/office/drawing/2014/main" id="{BB54892A-5A61-4AA9-A9EC-363AA68C4C96}"/>
              </a:ext>
            </a:extLst>
          </p:cNvPr>
          <p:cNvSpPr/>
          <p:nvPr/>
        </p:nvSpPr>
        <p:spPr>
          <a:xfrm>
            <a:off x="-217170" y="4431983"/>
            <a:ext cx="2541270" cy="159734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Niềm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Bi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Bống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Cloud 9">
            <a:extLst>
              <a:ext uri="{FF2B5EF4-FFF2-40B4-BE49-F238E27FC236}">
                <a16:creationId xmlns:a16="http://schemas.microsoft.com/office/drawing/2014/main" id="{95144C74-117D-4AD3-B932-C930EAC117A3}"/>
              </a:ext>
            </a:extLst>
          </p:cNvPr>
          <p:cNvSpPr/>
          <p:nvPr/>
        </p:nvSpPr>
        <p:spPr>
          <a:xfrm>
            <a:off x="9646920" y="3911917"/>
            <a:ext cx="2541270" cy="1834515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xinh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130948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473DAD2-E97E-47D0-8E31-294B2C095E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1620" y="1840230"/>
            <a:ext cx="9429750" cy="2034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403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</Words>
  <Application>Microsoft Office PowerPoint</Application>
  <PresentationFormat>Widescreen</PresentationFormat>
  <Paragraphs>7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2" baseType="lpstr">
      <vt:lpstr>等线</vt:lpstr>
      <vt:lpstr>Microsoft YaHei</vt:lpstr>
      <vt:lpstr>SimSun</vt:lpstr>
      <vt:lpstr>Arial</vt:lpstr>
      <vt:lpstr>Arial Rounded MT Bold</vt:lpstr>
      <vt:lpstr>Arial-Rounded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</cp:revision>
  <dcterms:created xsi:type="dcterms:W3CDTF">2023-10-29T11:52:26Z</dcterms:created>
  <dcterms:modified xsi:type="dcterms:W3CDTF">2023-10-29T11:52:38Z</dcterms:modified>
</cp:coreProperties>
</file>